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90386686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3377565"/>
          <a:ext cx="9144000" cy="3501390"/>
          <a:chOff x="0" y="3377565"/>
          <a:chExt cx="9144000" cy="350139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7565"/>
            <a:ext cx="9144000" cy="1238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513928"/>
          <a:ext cx="9144000" cy="6362278"/>
          <a:chOff x="0" y="513928"/>
          <a:chExt cx="9144000" cy="636227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928"/>
            <a:ext cx="9144000" cy="58483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513928"/>
          <a:ext cx="9144000" cy="6362278"/>
          <a:chOff x="0" y="513928"/>
          <a:chExt cx="9144000" cy="636227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928"/>
            <a:ext cx="9144000" cy="58483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513928"/>
          <a:ext cx="9144000" cy="6362278"/>
          <a:chOff x="0" y="513928"/>
          <a:chExt cx="9144000" cy="636227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928"/>
            <a:ext cx="9144000" cy="58483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513928"/>
          <a:ext cx="9144000" cy="6362278"/>
          <a:chOff x="0" y="513928"/>
          <a:chExt cx="9144000" cy="636227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928"/>
            <a:ext cx="9144000" cy="58483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513928"/>
          <a:ext cx="9144000" cy="6362278"/>
          <a:chOff x="0" y="513928"/>
          <a:chExt cx="9144000" cy="636227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928"/>
            <a:ext cx="9144000" cy="58483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513928"/>
          <a:ext cx="9144000" cy="6362278"/>
          <a:chOff x="0" y="513928"/>
          <a:chExt cx="9144000" cy="636227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928"/>
            <a:ext cx="9144000" cy="58483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513928"/>
          <a:ext cx="9144000" cy="6362278"/>
          <a:chOff x="0" y="513928"/>
          <a:chExt cx="9144000" cy="636227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928"/>
            <a:ext cx="9144000" cy="58483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513928"/>
          <a:ext cx="9144000" cy="6362278"/>
          <a:chOff x="0" y="513928"/>
          <a:chExt cx="9144000" cy="636227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928"/>
            <a:ext cx="9144000" cy="58483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513928"/>
          <a:ext cx="9144000" cy="6362278"/>
          <a:chOff x="0" y="513928"/>
          <a:chExt cx="9144000" cy="636227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928"/>
            <a:ext cx="9144000" cy="58483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513928"/>
          <a:ext cx="9144000" cy="6362278"/>
          <a:chOff x="0" y="513928"/>
          <a:chExt cx="9144000" cy="636227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928"/>
            <a:ext cx="9144000" cy="58483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503037"/>
          <a:ext cx="9144000" cy="6370437"/>
          <a:chOff x="0" y="503037"/>
          <a:chExt cx="9144000" cy="6370437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037"/>
            <a:ext cx="9144000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513928"/>
          <a:ext cx="9144000" cy="6362278"/>
          <a:chOff x="0" y="513928"/>
          <a:chExt cx="9144000" cy="636227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928"/>
            <a:ext cx="9144000" cy="58483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513928"/>
          <a:ext cx="9144000" cy="6362278"/>
          <a:chOff x="0" y="513928"/>
          <a:chExt cx="9144000" cy="636227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928"/>
            <a:ext cx="9144000" cy="58483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513928"/>
          <a:ext cx="9144000" cy="6362278"/>
          <a:chOff x="0" y="513928"/>
          <a:chExt cx="9144000" cy="636227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928"/>
            <a:ext cx="9144000" cy="58483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513928"/>
          <a:ext cx="9144000" cy="6362278"/>
          <a:chOff x="0" y="513928"/>
          <a:chExt cx="9144000" cy="636227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928"/>
            <a:ext cx="9144000" cy="58483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513928"/>
          <a:ext cx="9144000" cy="6362278"/>
          <a:chOff x="0" y="513928"/>
          <a:chExt cx="9144000" cy="636227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928"/>
            <a:ext cx="9144000" cy="58483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513928"/>
          <a:ext cx="9144000" cy="6362278"/>
          <a:chOff x="0" y="513928"/>
          <a:chExt cx="9144000" cy="636227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928"/>
            <a:ext cx="9144000" cy="58483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513928"/>
          <a:ext cx="9144000" cy="6362278"/>
          <a:chOff x="0" y="513928"/>
          <a:chExt cx="9144000" cy="636227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928"/>
            <a:ext cx="9144000" cy="58483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513928"/>
          <a:ext cx="9144000" cy="6362278"/>
          <a:chOff x="0" y="513928"/>
          <a:chExt cx="9144000" cy="636227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928"/>
            <a:ext cx="9144000" cy="5848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513928"/>
          <a:ext cx="9144000" cy="6362278"/>
          <a:chOff x="0" y="513928"/>
          <a:chExt cx="9144000" cy="636227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928"/>
            <a:ext cx="9144000" cy="58483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513928"/>
          <a:ext cx="9144000" cy="6362278"/>
          <a:chOff x="0" y="513928"/>
          <a:chExt cx="9144000" cy="636227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928"/>
            <a:ext cx="9144000" cy="58483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513928"/>
          <a:ext cx="9144000" cy="6362278"/>
          <a:chOff x="0" y="513928"/>
          <a:chExt cx="9144000" cy="636227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928"/>
            <a:ext cx="9144000" cy="58483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513928"/>
          <a:ext cx="9144000" cy="6362278"/>
          <a:chOff x="0" y="513928"/>
          <a:chExt cx="9144000" cy="6362278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928"/>
            <a:ext cx="9144000" cy="58483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16">
  <a:themeElements>
    <a:clrScheme name="Theme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16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1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Theme16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PRANAV VILAS CHAVARE - 210953138</cp:lastModifiedBy>
  <cp:revision>1</cp:revision>
  <dcterms:created xsi:type="dcterms:W3CDTF">2023-11-30T18:53:33Z</dcterms:created>
  <dcterms:modified xsi:type="dcterms:W3CDTF">2024-07-21T12:01:12Z</dcterms:modified>
  <cp:category/>
</cp:coreProperties>
</file>